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8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6"/>
    <p:restoredTop sz="94663"/>
  </p:normalViewPr>
  <p:slideViewPr>
    <p:cSldViewPr snapToGrid="0" snapToObjects="1">
      <p:cViewPr varScale="1">
        <p:scale>
          <a:sx n="115" d="100"/>
          <a:sy n="115" d="100"/>
        </p:scale>
        <p:origin x="2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E4A52-C807-EC40-93D8-AF38F2F70632}" type="datetimeFigureOut">
              <a:rPr lang="en-US" smtClean="0"/>
              <a:t>8/1/22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2F4D4-ADA9-B546-B52E-81301D32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5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C2E1-1E7D-6242-B0FD-B6FFBD2E8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62912-F9A5-094B-8882-2124EDD05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B5614-C9BB-5341-84C9-01F4286F2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A1F-5E4C-064D-9C08-1BB3744E75D4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5ED83-2A2A-994C-8670-3239E7BF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BD68F-64C4-964A-86F6-E42C6CDD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6D6-0FE3-534A-8BE2-D5AB50178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2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59B9-3975-144E-8A16-ED9AF09C6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3AACE-FD25-7646-939B-80724A919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8241A-2D91-024B-BC9B-939793F9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A1F-5E4C-064D-9C08-1BB3744E75D4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81E8E-A731-6748-858E-A98BC5ED5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0EBB-A5BE-1347-8471-26004CAD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6D6-0FE3-534A-8BE2-D5AB50178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5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9D5360-D83A-974C-B750-F4E8E7427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1DC5-0BD9-6A40-A8DE-C32EB5A39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BF6D-7DD8-CF4C-9646-8338C289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A1F-5E4C-064D-9C08-1BB3744E75D4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57DBC-D006-8C44-8F46-25D17D0F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1EA10-C765-224A-BC01-7357EEC8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6D6-0FE3-534A-8BE2-D5AB50178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208D-D794-AE4A-9C5A-4B615405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BCD01-7FDD-3942-AD71-DB8C4AE15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37BC1-52A9-EB49-BF32-D88B833E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A1F-5E4C-064D-9C08-1BB3744E75D4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76E6A-2956-E346-9495-4B4F305C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8DE29-B073-7F48-9647-9F0E0ACD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6D6-0FE3-534A-8BE2-D5AB50178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5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7584E-E86E-BA4F-A7DC-9F2DAB6F8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64F91-9A77-9C4F-982F-2CC9CF603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FF09-A4DE-B44F-8569-D61178378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A1F-5E4C-064D-9C08-1BB3744E75D4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5B0AD-E074-8B45-AD3F-631DC9A6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9AAFE-4E94-B84D-9367-8806FAFF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6D6-0FE3-534A-8BE2-D5AB50178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9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D9D3-400B-9F47-B165-A89F0045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C7635-1EFE-1F42-A627-419D2712D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A3CF3-0718-0648-81B0-DE698AB91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5F57C-FAFB-3A4A-A40E-42242C0F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A1F-5E4C-064D-9C08-1BB3744E75D4}" type="datetimeFigureOut">
              <a:rPr lang="en-US" smtClean="0"/>
              <a:t>8/1/22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20940-2CEA-F247-9FAD-1C0A7825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95841-6D19-374F-B44E-227A4480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6D6-0FE3-534A-8BE2-D5AB50178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9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94D06-9A82-9A44-9776-349919C7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9FCD4-82D2-2C46-BDA8-F2A3363B5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CD2CB-58CB-5549-B57F-3062534F6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54C29-02CD-DB4A-955A-2F7874A74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7EFB8E-C284-754A-A3BF-2BDFE00A9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46294A-B9DE-194F-A5C5-D9269C03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A1F-5E4C-064D-9C08-1BB3744E75D4}" type="datetimeFigureOut">
              <a:rPr lang="en-US" smtClean="0"/>
              <a:t>8/1/22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692F78-EA0F-804B-B5B8-7CA48BB2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D349A7-6DE8-5B4B-B6D9-AC09E135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6D6-0FE3-534A-8BE2-D5AB50178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3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B1260-5BAA-7A4D-A6E9-CE1BF9AC2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12159-D201-FF4B-B833-B137FA3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A1F-5E4C-064D-9C08-1BB3744E75D4}" type="datetimeFigureOut">
              <a:rPr lang="en-US" smtClean="0"/>
              <a:t>8/1/22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8FDB1-AD22-2642-AED3-B25BE06E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71621-BAAE-B044-B8DD-9E23116E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6D6-0FE3-534A-8BE2-D5AB50178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6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E250F-A794-7049-A9A6-6FC474E8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A1F-5E4C-064D-9C08-1BB3744E75D4}" type="datetimeFigureOut">
              <a:rPr lang="en-US" smtClean="0"/>
              <a:t>8/1/22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997A4B-654D-1F42-B3E1-2970C78E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701FB-6A86-8F46-82EB-AFD52648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6D6-0FE3-534A-8BE2-D5AB50178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8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C4863-58D6-BC44-8571-D64082B6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CDE7E-F822-E349-ADC8-2BC31C4F7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772B8-B440-C640-ABC7-9777330BC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B8717-391D-EF4D-9B23-5FA9E816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A1F-5E4C-064D-9C08-1BB3744E75D4}" type="datetimeFigureOut">
              <a:rPr lang="en-US" smtClean="0"/>
              <a:t>8/1/22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AA355-3246-A74B-AA78-A06EE66B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528DE-FCCF-6040-9625-F31741D5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6D6-0FE3-534A-8BE2-D5AB50178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9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0B78B-73E7-A942-B2B8-5EBB5C82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A8BD04-3C4B-1741-B9BF-12BC74F3F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60780-9A95-744B-A468-13B78BF45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66AF6-FDDA-044A-B9C1-55C52BCF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5A1F-5E4C-064D-9C08-1BB3744E75D4}" type="datetimeFigureOut">
              <a:rPr lang="en-US" smtClean="0"/>
              <a:t>8/1/22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3A008-69B1-074D-B826-691051E97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0B721-D68B-384E-91FB-22DE44FD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B6D6-0FE3-534A-8BE2-D5AB50178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06B09-2CD2-BC46-B9CE-F4CE6714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49E3D-ABE7-0A46-9C35-54868191C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6164F-464A-0F41-89EE-374B15201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25A1F-5E4C-064D-9C08-1BB3744E75D4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780CE-8C49-B343-B97F-8622F5A0C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6885E-0E41-B64F-A116-A13CE19C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EB6D6-0FE3-534A-8BE2-D5AB50178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7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386CEEF-8E41-B042-81A6-E443F3FD50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84" name="Google Shape;84;p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2F2E8-38DE-5844-BA14-802824284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16" name="Google Shape;122;p3">
            <a:extLst>
              <a:ext uri="{FF2B5EF4-FFF2-40B4-BE49-F238E27FC236}">
                <a16:creationId xmlns:a16="http://schemas.microsoft.com/office/drawing/2014/main" id="{EB89F806-2529-3E48-A9F4-CA5A057683EA}"/>
              </a:ext>
            </a:extLst>
          </p:cNvPr>
          <p:cNvSpPr/>
          <p:nvPr/>
        </p:nvSpPr>
        <p:spPr>
          <a:xfrm>
            <a:off x="0" y="0"/>
            <a:ext cx="4199579" cy="4107307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lt1">
              <a:alpha val="745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67B63-1FBE-5D4F-A22E-ACD253C2E663}"/>
              </a:ext>
            </a:extLst>
          </p:cNvPr>
          <p:cNvSpPr txBox="1"/>
          <p:nvPr/>
        </p:nvSpPr>
        <p:spPr>
          <a:xfrm>
            <a:off x="417226" y="885800"/>
            <a:ext cx="31654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Today</a:t>
            </a:r>
            <a:endParaRPr lang="en-US" sz="2400" dirty="0">
              <a:solidFill>
                <a:srgbClr val="000000"/>
              </a:solidFill>
              <a:latin typeface="-webkit-standard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Garamond" panose="02020404030301010803" pitchFamily="18" charset="0"/>
              </a:rPr>
              <a:t>Another way to think about emotion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Garamond" panose="02020404030301010803" pitchFamily="18" charset="0"/>
              </a:rPr>
              <a:t>Expert Video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Garamond" panose="02020404030301010803" pitchFamily="18" charset="0"/>
              </a:rPr>
              <a:t>Guest Artist Video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Garamond" panose="02020404030301010803" pitchFamily="18" charset="0"/>
              </a:rPr>
              <a:t>Creative Activity: Found Poem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8" name="Google Shape;120;p19">
            <a:extLst>
              <a:ext uri="{FF2B5EF4-FFF2-40B4-BE49-F238E27FC236}">
                <a16:creationId xmlns:a16="http://schemas.microsoft.com/office/drawing/2014/main" id="{B5409A68-150A-A84B-A025-A36CF0847B7E}"/>
              </a:ext>
            </a:extLst>
          </p:cNvPr>
          <p:cNvSpPr/>
          <p:nvPr/>
        </p:nvSpPr>
        <p:spPr>
          <a:xfrm>
            <a:off x="6415790" y="1573967"/>
            <a:ext cx="5776210" cy="5284033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4555C-ABC9-8F4C-B914-E1751AE96F77}"/>
              </a:ext>
            </a:extLst>
          </p:cNvPr>
          <p:cNvSpPr txBox="1"/>
          <p:nvPr/>
        </p:nvSpPr>
        <p:spPr>
          <a:xfrm>
            <a:off x="7817005" y="2141034"/>
            <a:ext cx="3657600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Garamond" panose="02020404030301010803" pitchFamily="18" charset="0"/>
              </a:rPr>
              <a:t>Two Ways We’ve Explored Emotion So Far: </a:t>
            </a:r>
            <a:endParaRPr lang="en-US" sz="2000" dirty="0">
              <a:solidFill>
                <a:srgbClr val="000000"/>
              </a:solidFill>
              <a:latin typeface="-webkit-standard"/>
            </a:endParaRPr>
          </a:p>
          <a:p>
            <a:pPr fontAlgn="base">
              <a:spcBef>
                <a:spcPts val="1000"/>
              </a:spcBef>
            </a:pPr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1. Something to be honored and expressed. 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1000"/>
              </a:spcBef>
            </a:pPr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2. Information that something needs to be changed in the world or in our lives.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br>
              <a:rPr lang="en-US" dirty="0">
                <a:solidFill>
                  <a:srgbClr val="000000"/>
                </a:solidFill>
                <a:latin typeface="-webkit-standard"/>
              </a:rPr>
            </a:br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Today, a new way: 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pPr>
              <a:spcBef>
                <a:spcPts val="1000"/>
              </a:spcBef>
            </a:pPr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   as the  feelings that are often connected to our thoughts.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8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8E6EB37-07A3-9340-ACC6-81ECC5C46B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4" b="1393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Google Shape;92;gc447929112_0_0">
            <a:extLst>
              <a:ext uri="{FF2B5EF4-FFF2-40B4-BE49-F238E27FC236}">
                <a16:creationId xmlns:a16="http://schemas.microsoft.com/office/drawing/2014/main" id="{AD6828AA-09D3-1148-98ED-7340FF37DC13}"/>
              </a:ext>
            </a:extLst>
          </p:cNvPr>
          <p:cNvSpPr/>
          <p:nvPr/>
        </p:nvSpPr>
        <p:spPr>
          <a:xfrm>
            <a:off x="1" y="1"/>
            <a:ext cx="5122984" cy="5125354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lt1">
              <a:alpha val="7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72FC6-DB22-1148-A489-D559E122540C}"/>
              </a:ext>
            </a:extLst>
          </p:cNvPr>
          <p:cNvSpPr txBox="1"/>
          <p:nvPr/>
        </p:nvSpPr>
        <p:spPr>
          <a:xfrm>
            <a:off x="788136" y="211400"/>
            <a:ext cx="35376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Write a Found Poem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43A8D5-2C73-334D-BBD3-4B47E249B05F}"/>
              </a:ext>
            </a:extLst>
          </p:cNvPr>
          <p:cNvSpPr txBox="1"/>
          <p:nvPr/>
        </p:nvSpPr>
        <p:spPr>
          <a:xfrm>
            <a:off x="218909" y="816483"/>
            <a:ext cx="3860722" cy="405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Garamond" panose="02020404030301010803" pitchFamily="18" charset="0"/>
              </a:rPr>
              <a:t>Choose an inaccurate thought to inspire your poem.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u="sng" dirty="0">
                <a:latin typeface="Garamond" panose="02020404030301010803" pitchFamily="18" charset="0"/>
              </a:rPr>
              <a:t>First stanza represents</a:t>
            </a:r>
            <a:r>
              <a:rPr lang="en-US" b="1" dirty="0">
                <a:latin typeface="Garamond" panose="02020404030301010803" pitchFamily="18" charset="0"/>
              </a:rPr>
              <a:t>: “Something I used to believe was true is....”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u="sng" dirty="0">
                <a:latin typeface="Garamond" panose="02020404030301010803" pitchFamily="18" charset="0"/>
              </a:rPr>
              <a:t>Second stanza represents</a:t>
            </a:r>
            <a:r>
              <a:rPr lang="en-US" b="1">
                <a:latin typeface="Garamond" panose="02020404030301010803" pitchFamily="18" charset="0"/>
              </a:rPr>
              <a:t>: “But </a:t>
            </a:r>
            <a:r>
              <a:rPr lang="en-US" b="1" dirty="0">
                <a:latin typeface="Garamond" panose="02020404030301010803" pitchFamily="18" charset="0"/>
              </a:rPr>
              <a:t>now I know...”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>
                <a:latin typeface="Garamond" panose="02020404030301010803" pitchFamily="18" charset="0"/>
              </a:rPr>
              <a:t>Block out words with a black marker. The remaining words form your poem. </a:t>
            </a:r>
            <a:br>
              <a:rPr lang="en-US" sz="1400" dirty="0"/>
            </a:b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6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F6BB260-CECA-7C4B-866E-096005F00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22" b="7978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46ECF67-7A04-3D46-9466-D1CD43BC9478}"/>
              </a:ext>
            </a:extLst>
          </p:cNvPr>
          <p:cNvSpPr/>
          <p:nvPr/>
        </p:nvSpPr>
        <p:spPr>
          <a:xfrm>
            <a:off x="604810" y="1437486"/>
            <a:ext cx="4559519" cy="147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EF1EA-299D-E040-A469-BB71510BDCBE}"/>
              </a:ext>
            </a:extLst>
          </p:cNvPr>
          <p:cNvSpPr txBox="1"/>
          <p:nvPr/>
        </p:nvSpPr>
        <p:spPr>
          <a:xfrm>
            <a:off x="1150849" y="2482831"/>
            <a:ext cx="3907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Example of a Found Poem Stanza One:</a:t>
            </a:r>
          </a:p>
        </p:txBody>
      </p:sp>
      <p:pic>
        <p:nvPicPr>
          <p:cNvPr id="11" name="Picture 10" descr="A picture containing text, document&#10;&#10;Description automatically generated">
            <a:extLst>
              <a:ext uri="{FF2B5EF4-FFF2-40B4-BE49-F238E27FC236}">
                <a16:creationId xmlns:a16="http://schemas.microsoft.com/office/drawing/2014/main" id="{9155AAD0-C256-AC4F-82A2-F72F70D2C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502" y="1720359"/>
            <a:ext cx="6554456" cy="42672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722506-59E6-2E4B-90AB-0CF683570CA7}"/>
              </a:ext>
            </a:extLst>
          </p:cNvPr>
          <p:cNvSpPr txBox="1"/>
          <p:nvPr/>
        </p:nvSpPr>
        <p:spPr>
          <a:xfrm>
            <a:off x="604810" y="3962400"/>
            <a:ext cx="4365775" cy="236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Garamond" panose="02020404030301010803" pitchFamily="18" charset="0"/>
              </a:rPr>
              <a:t>The inaccurate thought that inspires this poem: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Garamond" panose="02020404030301010803" pitchFamily="18" charset="0"/>
              </a:rPr>
              <a:t>I’m not beautiful, and I feel insecure about my body.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1400" b="1" dirty="0">
                <a:latin typeface="Garamond" panose="02020404030301010803" pitchFamily="18" charset="0"/>
              </a:rPr>
            </a:br>
            <a:r>
              <a:rPr lang="en-US" b="1" dirty="0">
                <a:latin typeface="Garamond" panose="02020404030301010803" pitchFamily="18" charset="0"/>
              </a:rPr>
              <a:t>Stanza One: I used to believe…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5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F6BB260-CECA-7C4B-866E-096005F00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22" b="7978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46ECF67-7A04-3D46-9466-D1CD43BC9478}"/>
              </a:ext>
            </a:extLst>
          </p:cNvPr>
          <p:cNvSpPr/>
          <p:nvPr/>
        </p:nvSpPr>
        <p:spPr>
          <a:xfrm>
            <a:off x="703669" y="3287609"/>
            <a:ext cx="4559519" cy="147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1500" b="1" dirty="0">
                <a:latin typeface="Garamond" panose="02020404030301010803" pitchFamily="18" charset="0"/>
              </a:rPr>
            </a:br>
            <a:r>
              <a:rPr lang="en-US" sz="2400" b="1" dirty="0">
                <a:latin typeface="Garamond" panose="02020404030301010803" pitchFamily="18" charset="0"/>
              </a:rPr>
              <a:t>Stanza Two: But now I </a:t>
            </a:r>
            <a:r>
              <a:rPr lang="en-US" sz="2400" b="1">
                <a:latin typeface="Garamond" panose="02020404030301010803" pitchFamily="18" charset="0"/>
              </a:rPr>
              <a:t>know…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EF1EA-299D-E040-A469-BB71510BDCBE}"/>
              </a:ext>
            </a:extLst>
          </p:cNvPr>
          <p:cNvSpPr txBox="1"/>
          <p:nvPr/>
        </p:nvSpPr>
        <p:spPr>
          <a:xfrm>
            <a:off x="1108903" y="2464911"/>
            <a:ext cx="3907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Example of a Found Poem</a:t>
            </a:r>
          </a:p>
          <a:p>
            <a:r>
              <a:rPr lang="en-US" sz="2400" b="1" dirty="0">
                <a:latin typeface="Garamond" panose="02020404030301010803" pitchFamily="18" charset="0"/>
              </a:rPr>
              <a:t>Stanza Two: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D5D4A63-1CFE-2849-8115-C5303CE44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225" y="1510494"/>
            <a:ext cx="6515645" cy="50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69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178</Words>
  <Application>Microsoft Macintosh PowerPoint</Application>
  <PresentationFormat>Widescreen</PresentationFormat>
  <Paragraphs>28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-webkit-standard</vt:lpstr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Ann Haberl</dc:creator>
  <cp:lastModifiedBy>Joey Grotts</cp:lastModifiedBy>
  <cp:revision>25</cp:revision>
  <dcterms:created xsi:type="dcterms:W3CDTF">2021-01-25T04:24:03Z</dcterms:created>
  <dcterms:modified xsi:type="dcterms:W3CDTF">2022-08-01T16:53:10Z</dcterms:modified>
</cp:coreProperties>
</file>