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64" r:id="rId2"/>
    <p:sldId id="257" r:id="rId3"/>
    <p:sldId id="262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Garamond" panose="02020404030301010803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j9r2KK4qNq3hXziYROIPYv8t3U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9"/>
  </p:normalViewPr>
  <p:slideViewPr>
    <p:cSldViewPr snapToGrid="0" snapToObjects="1">
      <p:cViewPr varScale="1">
        <p:scale>
          <a:sx n="103" d="100"/>
          <a:sy n="103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386CEEF-8E41-B042-81A6-E443F3FD50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5" r="1" b="1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  <p:sp>
        <p:nvSpPr>
          <p:cNvPr id="84" name="Google Shape;84;p1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2" descr="A person writing on a piece of paper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 t="15567" b="2819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/>
          <p:nvPr/>
        </p:nvSpPr>
        <p:spPr>
          <a:xfrm>
            <a:off x="7300452" y="2477729"/>
            <a:ext cx="4891547" cy="4380270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019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8332839" y="3554361"/>
            <a:ext cx="3200400" cy="2317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Today: </a:t>
            </a:r>
            <a:endParaRPr sz="2400" dirty="0"/>
          </a:p>
          <a:p>
            <a:pPr marL="0" marR="0" lvl="0" indent="-38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Review Big Ideas</a:t>
            </a:r>
            <a:endParaRPr sz="2400" dirty="0"/>
          </a:p>
          <a:p>
            <a:pPr marL="0" marR="0" lvl="0" indent="-38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Expert </a:t>
            </a:r>
            <a:r>
              <a:rPr lang="en-US" sz="240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Video</a:t>
            </a:r>
            <a:endParaRPr sz="2400" dirty="0"/>
          </a:p>
          <a:p>
            <a:pPr marL="0" marR="0" lvl="0" indent="-38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Garamond"/>
                <a:ea typeface="Calibri"/>
                <a:cs typeface="Calibri"/>
                <a:sym typeface="Garamond"/>
              </a:rPr>
              <a:t>Creative Activity:  Choose Your Artistic Medium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, table, plate, meal&#10;&#10;Description automatically generated">
            <a:extLst>
              <a:ext uri="{FF2B5EF4-FFF2-40B4-BE49-F238E27FC236}">
                <a16:creationId xmlns:a16="http://schemas.microsoft.com/office/drawing/2014/main" id="{F490C51A-9606-9346-838E-5FCC02D66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"/>
            <a:ext cx="12192000" cy="6857794"/>
          </a:xfrm>
          <a:prstGeom prst="rect">
            <a:avLst/>
          </a:prstGeom>
        </p:spPr>
      </p:pic>
      <p:sp>
        <p:nvSpPr>
          <p:cNvPr id="9" name="Google Shape;120;p19">
            <a:extLst>
              <a:ext uri="{FF2B5EF4-FFF2-40B4-BE49-F238E27FC236}">
                <a16:creationId xmlns:a16="http://schemas.microsoft.com/office/drawing/2014/main" id="{53659315-3B48-CC44-80DC-0F8DD5F2C26B}"/>
              </a:ext>
            </a:extLst>
          </p:cNvPr>
          <p:cNvSpPr/>
          <p:nvPr/>
        </p:nvSpPr>
        <p:spPr>
          <a:xfrm>
            <a:off x="6415790" y="1573967"/>
            <a:ext cx="5776210" cy="5284033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41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E6455-B843-BD4C-9548-A052F04A0721}"/>
              </a:ext>
            </a:extLst>
          </p:cNvPr>
          <p:cNvSpPr txBox="1"/>
          <p:nvPr/>
        </p:nvSpPr>
        <p:spPr>
          <a:xfrm>
            <a:off x="7586663" y="2486025"/>
            <a:ext cx="387191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        Reflection </a:t>
            </a:r>
            <a:r>
              <a:rPr lang="en-US" sz="200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Project</a:t>
            </a:r>
          </a:p>
          <a:p>
            <a:pPr lvl="0"/>
            <a:endParaRPr lang="en-US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How do you want to organize and illustrate the supportive techniques you’ve learned?</a:t>
            </a:r>
          </a:p>
          <a:p>
            <a:pPr lvl="0"/>
            <a:endParaRPr lang="en-US" sz="18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What do you want to take from  these discussions and activities?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Choose an artistic medium (photography, drawing, painting, letter writing, poetry, collage) to help you remember your favorite ideas from these lessons.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465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72</Words>
  <Application>Microsoft Macintosh PowerPoint</Application>
  <PresentationFormat>Widescreen</PresentationFormat>
  <Paragraphs>11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Arial</vt:lpstr>
      <vt:lpstr>Garamond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Eleanor Ann Haberl</dc:creator>
  <cp:lastModifiedBy>Eleanor Ann Haberl</cp:lastModifiedBy>
  <cp:revision>12</cp:revision>
  <dcterms:created xsi:type="dcterms:W3CDTF">2021-01-26T03:46:45Z</dcterms:created>
  <dcterms:modified xsi:type="dcterms:W3CDTF">2021-11-18T00:19:57Z</dcterms:modified>
</cp:coreProperties>
</file>