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8" r:id="rId4"/>
    <p:sldId id="26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aramond" panose="02020404030301010803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3PIFAimLHomYXjNBud1n3sESu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6"/>
    <p:restoredTop sz="94437"/>
  </p:normalViewPr>
  <p:slideViewPr>
    <p:cSldViewPr snapToGrid="0" snapToObjects="1">
      <p:cViewPr varScale="1">
        <p:scale>
          <a:sx n="101" d="100"/>
          <a:sy n="101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86CEEF-8E41-B042-81A6-E443F3FD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84" name="Google Shape;84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 descr="A group of people walking their dogs on a field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12389" b="33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8294914" y="3004458"/>
            <a:ext cx="3897086" cy="3853542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9199418" y="3851564"/>
            <a:ext cx="2752601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Today: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Guest Artist Video: Kevin Love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Creative Activity: Write the Message of Your Life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in a car&#10;&#10;Description automatically generated with medium confidence">
            <a:extLst>
              <a:ext uri="{FF2B5EF4-FFF2-40B4-BE49-F238E27FC236}">
                <a16:creationId xmlns:a16="http://schemas.microsoft.com/office/drawing/2014/main" id="{B38C72F0-84FA-3B44-8659-6A9A281A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B026FF-E408-784E-B9D0-46B4135A8BD0}"/>
              </a:ext>
            </a:extLst>
          </p:cNvPr>
          <p:cNvSpPr txBox="1"/>
          <p:nvPr/>
        </p:nvSpPr>
        <p:spPr>
          <a:xfrm>
            <a:off x="7350965" y="172053"/>
            <a:ext cx="6959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“________________”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ECA15-3CA5-2940-BDB7-270B64E118E2}"/>
              </a:ext>
            </a:extLst>
          </p:cNvPr>
          <p:cNvSpPr txBox="1"/>
          <p:nvPr/>
        </p:nvSpPr>
        <p:spPr>
          <a:xfrm>
            <a:off x="416297" y="1796472"/>
            <a:ext cx="23994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story to Inspire You: Gandhi and the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Reporter’s Question</a:t>
            </a:r>
            <a:endParaRPr lang="en-US" sz="2400" b="1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574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4D72B6F-F565-A84E-9FF2-0778D14D4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919F0C-3DC9-864D-A5C6-4E31CA58FA86}"/>
              </a:ext>
            </a:extLst>
          </p:cNvPr>
          <p:cNvSpPr txBox="1"/>
          <p:nvPr/>
        </p:nvSpPr>
        <p:spPr>
          <a:xfrm>
            <a:off x="287867" y="355600"/>
            <a:ext cx="399626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Creative </a:t>
            </a:r>
            <a:r>
              <a:rPr lang="en-US" sz="24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Activity: </a:t>
            </a:r>
            <a:r>
              <a:rPr lang="en-US" sz="24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What’s the Message of Your Life?</a:t>
            </a:r>
            <a:endParaRPr lang="en-US" sz="2400" dirty="0"/>
          </a:p>
          <a:p>
            <a:pPr lvl="0"/>
            <a:endParaRPr lang="en-US" sz="24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/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Imagine yourself 30 years in the future. From this perspective answer the question: What have you contributed to the world? What has become most important to you?  What do you stand for?  Write your answer in a single sentence on the sheet of paper I provided for you.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42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93</Words>
  <Application>Microsoft Macintosh PowerPoint</Application>
  <PresentationFormat>Widescreen</PresentationFormat>
  <Paragraphs>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Ann Haberl</dc:creator>
  <cp:lastModifiedBy>Joey Grotts</cp:lastModifiedBy>
  <cp:revision>15</cp:revision>
  <dcterms:created xsi:type="dcterms:W3CDTF">2021-01-20T03:22:44Z</dcterms:created>
  <dcterms:modified xsi:type="dcterms:W3CDTF">2022-08-01T17:07:46Z</dcterms:modified>
</cp:coreProperties>
</file>