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Lst>
  <p:sldSz cy="6858000" cx="12192000"/>
  <p:notesSz cx="6858000" cy="9144000"/>
  <p:embeddedFontLst>
    <p:embeddedFont>
      <p:font typeface="Play"/>
      <p:regular r:id="rId8"/>
      <p:bold r:id="rId9"/>
    </p:embeddedFont>
    <p:embeddedFont>
      <p:font typeface="Poppins"/>
      <p:regular r:id="rId10"/>
      <p:bold r:id="rId11"/>
      <p:italic r:id="rId12"/>
      <p:boldItalic r:id="rId1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14" roundtripDataSignature="AMtx7mhCBMAB55Zms1Rkb/Js5qrrtmY70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1" Type="http://schemas.openxmlformats.org/officeDocument/2006/relationships/font" Target="fonts/Poppins-bold.fntdata"/><Relationship Id="rId10" Type="http://schemas.openxmlformats.org/officeDocument/2006/relationships/font" Target="fonts/Poppins-regular.fntdata"/><Relationship Id="rId13" Type="http://schemas.openxmlformats.org/officeDocument/2006/relationships/font" Target="fonts/Poppins-boldItalic.fntdata"/><Relationship Id="rId12" Type="http://schemas.openxmlformats.org/officeDocument/2006/relationships/font" Target="fonts/Poppins-italic.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font" Target="fonts/Play-bold.fntdata"/><Relationship Id="rId14" Type="http://customschemas.google.com/relationships/presentationmetadata" Target="meta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font" Target="fonts/Play-regular.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indent="-228600" lvl="1" marL="9144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2pPr>
            <a:lvl3pPr indent="-228600" lvl="2" marL="13716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3pPr>
            <a:lvl4pPr indent="-228600" lvl="3" marL="18288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4pPr>
            <a:lvl5pPr indent="-228600" lvl="4" marL="22860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5pPr>
            <a:lvl6pPr indent="-228600" lvl="5" marL="27432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6pPr>
            <a:lvl7pPr indent="-228600" lvl="6" marL="32004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7pPr>
            <a:lvl8pPr indent="-228600" lvl="7" marL="36576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8pPr>
            <a:lvl9pPr indent="-228600" lvl="8" marL="41148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6" name="Google Shape;86;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7" name="Google Shape;87;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g3cbb65cb548_0_1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4" name="Google Shape;94;g3cbb65cb548_0_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g3cbb65cb548_0_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3" name="Google Shape;103;g3cbb65cb548_0_1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4" name="Google Shape;104;g3cbb65cb548_0_1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5" name="Shape 15"/>
        <p:cNvGrpSpPr/>
        <p:nvPr/>
      </p:nvGrpSpPr>
      <p:grpSpPr>
        <a:xfrm>
          <a:off x="0" y="0"/>
          <a:ext cx="0" cy="0"/>
          <a:chOff x="0" y="0"/>
          <a:chExt cx="0" cy="0"/>
        </a:xfrm>
      </p:grpSpPr>
      <p:sp>
        <p:nvSpPr>
          <p:cNvPr id="16" name="Google Shape;16;p1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 name="Google Shape;17;p1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 name="Google Shape;18;p1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2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22"/>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 name="Google Shape;75;p2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2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2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23"/>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23"/>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 name="Google Shape;81;p2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2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2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9" name="Shape 19"/>
        <p:cNvGrpSpPr/>
        <p:nvPr/>
      </p:nvGrpSpPr>
      <p:grpSpPr>
        <a:xfrm>
          <a:off x="0" y="0"/>
          <a:ext cx="0" cy="0"/>
          <a:chOff x="0" y="0"/>
          <a:chExt cx="0" cy="0"/>
        </a:xfrm>
      </p:grpSpPr>
      <p:sp>
        <p:nvSpPr>
          <p:cNvPr id="20" name="Google Shape;20;p1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1" name="Google Shape;21;p1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 name="Google Shape;22;p1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 name="Google Shape;23;p1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4" name="Shape 24"/>
        <p:cNvGrpSpPr/>
        <p:nvPr/>
      </p:nvGrpSpPr>
      <p:grpSpPr>
        <a:xfrm>
          <a:off x="0" y="0"/>
          <a:ext cx="0" cy="0"/>
          <a:chOff x="0" y="0"/>
          <a:chExt cx="0" cy="0"/>
        </a:xfrm>
      </p:grpSpPr>
      <p:sp>
        <p:nvSpPr>
          <p:cNvPr id="25" name="Google Shape;25;p15"/>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Play"/>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6" name="Google Shape;26;p15"/>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27" name="Google Shape;27;p1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1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 name="Google Shape;29;p1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30" name="Shape 30"/>
        <p:cNvGrpSpPr/>
        <p:nvPr/>
      </p:nvGrpSpPr>
      <p:grpSpPr>
        <a:xfrm>
          <a:off x="0" y="0"/>
          <a:ext cx="0" cy="0"/>
          <a:chOff x="0" y="0"/>
          <a:chExt cx="0" cy="0"/>
        </a:xfrm>
      </p:grpSpPr>
      <p:sp>
        <p:nvSpPr>
          <p:cNvPr id="31" name="Google Shape;31;p1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2" name="Google Shape;32;p1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3" name="Google Shape;33;p1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1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1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6" name="Shape 36"/>
        <p:cNvGrpSpPr/>
        <p:nvPr/>
      </p:nvGrpSpPr>
      <p:grpSpPr>
        <a:xfrm>
          <a:off x="0" y="0"/>
          <a:ext cx="0" cy="0"/>
          <a:chOff x="0" y="0"/>
          <a:chExt cx="0" cy="0"/>
        </a:xfrm>
      </p:grpSpPr>
      <p:sp>
        <p:nvSpPr>
          <p:cNvPr id="37" name="Google Shape;37;p17"/>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Play"/>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8" name="Google Shape;38;p17"/>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757575"/>
              </a:buClr>
              <a:buSzPts val="2400"/>
              <a:buNone/>
              <a:defRPr sz="2400">
                <a:solidFill>
                  <a:srgbClr val="757575"/>
                </a:solidFill>
              </a:defRPr>
            </a:lvl1pPr>
            <a:lvl2pPr indent="-228600" lvl="1" marL="914400" algn="l">
              <a:lnSpc>
                <a:spcPct val="90000"/>
              </a:lnSpc>
              <a:spcBef>
                <a:spcPts val="500"/>
              </a:spcBef>
              <a:spcAft>
                <a:spcPts val="0"/>
              </a:spcAft>
              <a:buClr>
                <a:srgbClr val="757575"/>
              </a:buClr>
              <a:buSzPts val="2000"/>
              <a:buNone/>
              <a:defRPr sz="2000">
                <a:solidFill>
                  <a:srgbClr val="757575"/>
                </a:solidFill>
              </a:defRPr>
            </a:lvl2pPr>
            <a:lvl3pPr indent="-228600" lvl="2" marL="1371600" algn="l">
              <a:lnSpc>
                <a:spcPct val="90000"/>
              </a:lnSpc>
              <a:spcBef>
                <a:spcPts val="500"/>
              </a:spcBef>
              <a:spcAft>
                <a:spcPts val="0"/>
              </a:spcAft>
              <a:buClr>
                <a:srgbClr val="757575"/>
              </a:buClr>
              <a:buSzPts val="1800"/>
              <a:buNone/>
              <a:defRPr sz="1800">
                <a:solidFill>
                  <a:srgbClr val="757575"/>
                </a:solidFill>
              </a:defRPr>
            </a:lvl3pPr>
            <a:lvl4pPr indent="-228600" lvl="3" marL="1828800" algn="l">
              <a:lnSpc>
                <a:spcPct val="90000"/>
              </a:lnSpc>
              <a:spcBef>
                <a:spcPts val="500"/>
              </a:spcBef>
              <a:spcAft>
                <a:spcPts val="0"/>
              </a:spcAft>
              <a:buClr>
                <a:srgbClr val="757575"/>
              </a:buClr>
              <a:buSzPts val="1600"/>
              <a:buNone/>
              <a:defRPr sz="1600">
                <a:solidFill>
                  <a:srgbClr val="757575"/>
                </a:solidFill>
              </a:defRPr>
            </a:lvl4pPr>
            <a:lvl5pPr indent="-228600" lvl="4" marL="2286000" algn="l">
              <a:lnSpc>
                <a:spcPct val="90000"/>
              </a:lnSpc>
              <a:spcBef>
                <a:spcPts val="500"/>
              </a:spcBef>
              <a:spcAft>
                <a:spcPts val="0"/>
              </a:spcAft>
              <a:buClr>
                <a:srgbClr val="757575"/>
              </a:buClr>
              <a:buSzPts val="1600"/>
              <a:buNone/>
              <a:defRPr sz="1600">
                <a:solidFill>
                  <a:srgbClr val="757575"/>
                </a:solidFill>
              </a:defRPr>
            </a:lvl5pPr>
            <a:lvl6pPr indent="-228600" lvl="5" marL="2743200" algn="l">
              <a:lnSpc>
                <a:spcPct val="90000"/>
              </a:lnSpc>
              <a:spcBef>
                <a:spcPts val="500"/>
              </a:spcBef>
              <a:spcAft>
                <a:spcPts val="0"/>
              </a:spcAft>
              <a:buClr>
                <a:srgbClr val="757575"/>
              </a:buClr>
              <a:buSzPts val="1600"/>
              <a:buNone/>
              <a:defRPr sz="1600">
                <a:solidFill>
                  <a:srgbClr val="757575"/>
                </a:solidFill>
              </a:defRPr>
            </a:lvl6pPr>
            <a:lvl7pPr indent="-228600" lvl="6" marL="3200400" algn="l">
              <a:lnSpc>
                <a:spcPct val="90000"/>
              </a:lnSpc>
              <a:spcBef>
                <a:spcPts val="500"/>
              </a:spcBef>
              <a:spcAft>
                <a:spcPts val="0"/>
              </a:spcAft>
              <a:buClr>
                <a:srgbClr val="757575"/>
              </a:buClr>
              <a:buSzPts val="1600"/>
              <a:buNone/>
              <a:defRPr sz="1600">
                <a:solidFill>
                  <a:srgbClr val="757575"/>
                </a:solidFill>
              </a:defRPr>
            </a:lvl7pPr>
            <a:lvl8pPr indent="-228600" lvl="7" marL="3657600" algn="l">
              <a:lnSpc>
                <a:spcPct val="90000"/>
              </a:lnSpc>
              <a:spcBef>
                <a:spcPts val="500"/>
              </a:spcBef>
              <a:spcAft>
                <a:spcPts val="0"/>
              </a:spcAft>
              <a:buClr>
                <a:srgbClr val="757575"/>
              </a:buClr>
              <a:buSzPts val="1600"/>
              <a:buNone/>
              <a:defRPr sz="1600">
                <a:solidFill>
                  <a:srgbClr val="757575"/>
                </a:solidFill>
              </a:defRPr>
            </a:lvl8pPr>
            <a:lvl9pPr indent="-228600" lvl="8" marL="4114800" algn="l">
              <a:lnSpc>
                <a:spcPct val="90000"/>
              </a:lnSpc>
              <a:spcBef>
                <a:spcPts val="500"/>
              </a:spcBef>
              <a:spcAft>
                <a:spcPts val="0"/>
              </a:spcAft>
              <a:buClr>
                <a:srgbClr val="757575"/>
              </a:buClr>
              <a:buSzPts val="1600"/>
              <a:buNone/>
              <a:defRPr sz="1600">
                <a:solidFill>
                  <a:srgbClr val="757575"/>
                </a:solidFill>
              </a:defRPr>
            </a:lvl9pPr>
          </a:lstStyle>
          <a:p/>
        </p:txBody>
      </p:sp>
      <p:sp>
        <p:nvSpPr>
          <p:cNvPr id="39" name="Google Shape;39;p1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 name="Google Shape;40;p1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 name="Google Shape;41;p1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42" name="Shape 42"/>
        <p:cNvGrpSpPr/>
        <p:nvPr/>
      </p:nvGrpSpPr>
      <p:grpSpPr>
        <a:xfrm>
          <a:off x="0" y="0"/>
          <a:ext cx="0" cy="0"/>
          <a:chOff x="0" y="0"/>
          <a:chExt cx="0" cy="0"/>
        </a:xfrm>
      </p:grpSpPr>
      <p:sp>
        <p:nvSpPr>
          <p:cNvPr id="43" name="Google Shape;43;p1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4" name="Google Shape;44;p18"/>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5" name="Google Shape;45;p18"/>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6" name="Google Shape;46;p1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1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1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9" name="Shape 49"/>
        <p:cNvGrpSpPr/>
        <p:nvPr/>
      </p:nvGrpSpPr>
      <p:grpSpPr>
        <a:xfrm>
          <a:off x="0" y="0"/>
          <a:ext cx="0" cy="0"/>
          <a:chOff x="0" y="0"/>
          <a:chExt cx="0" cy="0"/>
        </a:xfrm>
      </p:grpSpPr>
      <p:sp>
        <p:nvSpPr>
          <p:cNvPr id="50" name="Google Shape;50;p19"/>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19"/>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2" name="Google Shape;52;p19"/>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3" name="Google Shape;53;p19"/>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4" name="Google Shape;54;p19"/>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5" name="Google Shape;55;p1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1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1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20"/>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Play"/>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20"/>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1" name="Google Shape;61;p20"/>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2" name="Google Shape;62;p2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2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2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21"/>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Play"/>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21"/>
          <p:cNvSpPr/>
          <p:nvPr>
            <p:ph idx="2" type="pic"/>
          </p:nvPr>
        </p:nvSpPr>
        <p:spPr>
          <a:xfrm>
            <a:off x="5183188" y="987425"/>
            <a:ext cx="6172200" cy="4873625"/>
          </a:xfrm>
          <a:prstGeom prst="rect">
            <a:avLst/>
          </a:prstGeom>
          <a:noFill/>
          <a:ln>
            <a:noFill/>
          </a:ln>
        </p:spPr>
      </p:sp>
      <p:sp>
        <p:nvSpPr>
          <p:cNvPr id="68" name="Google Shape;68;p21"/>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9" name="Google Shape;69;p2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2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2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Play"/>
              <a:buNone/>
              <a:defRPr b="0" i="0" sz="4400" u="none" cap="none" strike="noStrike">
                <a:solidFill>
                  <a:schemeClr val="dk1"/>
                </a:solidFill>
                <a:latin typeface="Play"/>
                <a:ea typeface="Play"/>
                <a:cs typeface="Play"/>
                <a:sym typeface="Play"/>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2" name="Google Shape;12;p1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757575"/>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3" name="Google Shape;13;p1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757575"/>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4" name="Google Shape;14;p1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757575"/>
                </a:solidFill>
                <a:latin typeface="Arial"/>
                <a:ea typeface="Arial"/>
                <a:cs typeface="Arial"/>
                <a:sym typeface="Arial"/>
              </a:defRPr>
            </a:lvl1pPr>
            <a:lvl2pPr indent="0" lvl="1" marL="0" marR="0" rtl="0" algn="r">
              <a:spcBef>
                <a:spcPts val="0"/>
              </a:spcBef>
              <a:buNone/>
              <a:defRPr b="0" i="0" sz="1200" u="none" cap="none" strike="noStrike">
                <a:solidFill>
                  <a:srgbClr val="757575"/>
                </a:solidFill>
                <a:latin typeface="Arial"/>
                <a:ea typeface="Arial"/>
                <a:cs typeface="Arial"/>
                <a:sym typeface="Arial"/>
              </a:defRPr>
            </a:lvl2pPr>
            <a:lvl3pPr indent="0" lvl="2" marL="0" marR="0" rtl="0" algn="r">
              <a:spcBef>
                <a:spcPts val="0"/>
              </a:spcBef>
              <a:buNone/>
              <a:defRPr b="0" i="0" sz="1200" u="none" cap="none" strike="noStrike">
                <a:solidFill>
                  <a:srgbClr val="757575"/>
                </a:solidFill>
                <a:latin typeface="Arial"/>
                <a:ea typeface="Arial"/>
                <a:cs typeface="Arial"/>
                <a:sym typeface="Arial"/>
              </a:defRPr>
            </a:lvl3pPr>
            <a:lvl4pPr indent="0" lvl="3" marL="0" marR="0" rtl="0" algn="r">
              <a:spcBef>
                <a:spcPts val="0"/>
              </a:spcBef>
              <a:buNone/>
              <a:defRPr b="0" i="0" sz="1200" u="none" cap="none" strike="noStrike">
                <a:solidFill>
                  <a:srgbClr val="757575"/>
                </a:solidFill>
                <a:latin typeface="Arial"/>
                <a:ea typeface="Arial"/>
                <a:cs typeface="Arial"/>
                <a:sym typeface="Arial"/>
              </a:defRPr>
            </a:lvl4pPr>
            <a:lvl5pPr indent="0" lvl="4" marL="0" marR="0" rtl="0" algn="r">
              <a:spcBef>
                <a:spcPts val="0"/>
              </a:spcBef>
              <a:buNone/>
              <a:defRPr b="0" i="0" sz="1200" u="none" cap="none" strike="noStrike">
                <a:solidFill>
                  <a:srgbClr val="757575"/>
                </a:solidFill>
                <a:latin typeface="Arial"/>
                <a:ea typeface="Arial"/>
                <a:cs typeface="Arial"/>
                <a:sym typeface="Arial"/>
              </a:defRPr>
            </a:lvl5pPr>
            <a:lvl6pPr indent="0" lvl="5" marL="0" marR="0" rtl="0" algn="r">
              <a:spcBef>
                <a:spcPts val="0"/>
              </a:spcBef>
              <a:buNone/>
              <a:defRPr b="0" i="0" sz="1200" u="none" cap="none" strike="noStrike">
                <a:solidFill>
                  <a:srgbClr val="757575"/>
                </a:solidFill>
                <a:latin typeface="Arial"/>
                <a:ea typeface="Arial"/>
                <a:cs typeface="Arial"/>
                <a:sym typeface="Arial"/>
              </a:defRPr>
            </a:lvl6pPr>
            <a:lvl7pPr indent="0" lvl="6" marL="0" marR="0" rtl="0" algn="r">
              <a:spcBef>
                <a:spcPts val="0"/>
              </a:spcBef>
              <a:buNone/>
              <a:defRPr b="0" i="0" sz="1200" u="none" cap="none" strike="noStrike">
                <a:solidFill>
                  <a:srgbClr val="757575"/>
                </a:solidFill>
                <a:latin typeface="Arial"/>
                <a:ea typeface="Arial"/>
                <a:cs typeface="Arial"/>
                <a:sym typeface="Arial"/>
              </a:defRPr>
            </a:lvl7pPr>
            <a:lvl8pPr indent="0" lvl="7" marL="0" marR="0" rtl="0" algn="r">
              <a:spcBef>
                <a:spcPts val="0"/>
              </a:spcBef>
              <a:buNone/>
              <a:defRPr b="0" i="0" sz="1200" u="none" cap="none" strike="noStrike">
                <a:solidFill>
                  <a:srgbClr val="757575"/>
                </a:solidFill>
                <a:latin typeface="Arial"/>
                <a:ea typeface="Arial"/>
                <a:cs typeface="Arial"/>
                <a:sym typeface="Arial"/>
              </a:defRPr>
            </a:lvl8pPr>
            <a:lvl9pPr indent="0" lvl="8" marL="0" marR="0" rtl="0" algn="r">
              <a:spcBef>
                <a:spcPts val="0"/>
              </a:spcBef>
              <a:buNone/>
              <a:defRPr b="0" i="0" sz="120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2.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sp>
        <p:nvSpPr>
          <p:cNvPr id="89" name="Google Shape;89;p1"/>
          <p:cNvSpPr/>
          <p:nvPr/>
        </p:nvSpPr>
        <p:spPr>
          <a:xfrm>
            <a:off x="428" y="0"/>
            <a:ext cx="12191144" cy="6858000"/>
          </a:xfrm>
          <a:prstGeom prst="rect">
            <a:avLst/>
          </a:prstGeom>
          <a:gradFill>
            <a:gsLst>
              <a:gs pos="0">
                <a:srgbClr val="0090F1"/>
              </a:gs>
              <a:gs pos="100000">
                <a:srgbClr val="06B8F2"/>
              </a:gs>
            </a:gsLst>
            <a:lin ang="162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092" u="none" cap="none" strike="noStrike">
              <a:solidFill>
                <a:schemeClr val="lt1"/>
              </a:solidFill>
              <a:latin typeface="Arial"/>
              <a:ea typeface="Arial"/>
              <a:cs typeface="Arial"/>
              <a:sym typeface="Arial"/>
            </a:endParaRPr>
          </a:p>
        </p:txBody>
      </p:sp>
      <p:sp>
        <p:nvSpPr>
          <p:cNvPr id="90" name="Google Shape;90;p1"/>
          <p:cNvSpPr txBox="1"/>
          <p:nvPr/>
        </p:nvSpPr>
        <p:spPr>
          <a:xfrm>
            <a:off x="1678011" y="5289331"/>
            <a:ext cx="8835978" cy="532689"/>
          </a:xfrm>
          <a:prstGeom prst="rect">
            <a:avLst/>
          </a:prstGeom>
          <a:noFill/>
          <a:ln>
            <a:noFill/>
          </a:ln>
        </p:spPr>
        <p:txBody>
          <a:bodyPr anchorCtr="0" anchor="t" bIns="0" lIns="0" spcFirstLastPara="1" rIns="0" wrap="square" tIns="10000">
            <a:spAutoFit/>
          </a:bodyPr>
          <a:lstStyle/>
          <a:p>
            <a:pPr indent="0" lvl="0" marL="7701" marR="0" rtl="0" algn="ctr">
              <a:spcBef>
                <a:spcPts val="0"/>
              </a:spcBef>
              <a:spcAft>
                <a:spcPts val="0"/>
              </a:spcAft>
              <a:buNone/>
            </a:pPr>
            <a:r>
              <a:rPr b="1" i="0" lang="en-US" sz="3396" u="none" cap="none" strike="noStrike">
                <a:solidFill>
                  <a:srgbClr val="FFFFFF"/>
                </a:solidFill>
                <a:latin typeface="Poppins"/>
                <a:ea typeface="Poppins"/>
                <a:cs typeface="Poppins"/>
                <a:sym typeface="Poppins"/>
              </a:rPr>
              <a:t>Everyone is Going Through Something</a:t>
            </a:r>
            <a:endParaRPr b="1" i="0" sz="3396" u="none" cap="none" strike="noStrike">
              <a:solidFill>
                <a:schemeClr val="dk1"/>
              </a:solidFill>
              <a:latin typeface="Poppins"/>
              <a:ea typeface="Poppins"/>
              <a:cs typeface="Poppins"/>
              <a:sym typeface="Poppins"/>
            </a:endParaRPr>
          </a:p>
        </p:txBody>
      </p:sp>
      <p:pic>
        <p:nvPicPr>
          <p:cNvPr descr="A picture containing text, plate, tableware, dishware&#10;&#10;Description automatically generated" id="91" name="Google Shape;91;p1"/>
          <p:cNvPicPr preferRelativeResize="0"/>
          <p:nvPr/>
        </p:nvPicPr>
        <p:blipFill rotWithShape="1">
          <a:blip r:embed="rId3">
            <a:alphaModFix/>
          </a:blip>
          <a:srcRect b="0" l="0" r="0" t="0"/>
          <a:stretch/>
        </p:blipFill>
        <p:spPr>
          <a:xfrm>
            <a:off x="2168302" y="1302323"/>
            <a:ext cx="7855396" cy="3438627"/>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sp>
        <p:nvSpPr>
          <p:cNvPr id="96" name="Google Shape;96;g3cbb65cb548_0_18"/>
          <p:cNvSpPr/>
          <p:nvPr/>
        </p:nvSpPr>
        <p:spPr>
          <a:xfrm>
            <a:off x="856" y="0"/>
            <a:ext cx="12191100" cy="6858000"/>
          </a:xfrm>
          <a:prstGeom prst="rect">
            <a:avLst/>
          </a:prstGeom>
          <a:solidFill>
            <a:srgbClr val="D9EAD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092" u="none" cap="none" strike="noStrike">
              <a:solidFill>
                <a:schemeClr val="lt1"/>
              </a:solidFill>
              <a:latin typeface="Arial"/>
              <a:ea typeface="Arial"/>
              <a:cs typeface="Arial"/>
              <a:sym typeface="Arial"/>
            </a:endParaRPr>
          </a:p>
        </p:txBody>
      </p:sp>
      <p:sp>
        <p:nvSpPr>
          <p:cNvPr id="97" name="Google Shape;97;g3cbb65cb548_0_18"/>
          <p:cNvSpPr txBox="1"/>
          <p:nvPr/>
        </p:nvSpPr>
        <p:spPr>
          <a:xfrm>
            <a:off x="308025" y="2704075"/>
            <a:ext cx="7350300" cy="31032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i="1" lang="en-US" sz="2400">
                <a:solidFill>
                  <a:schemeClr val="dk1"/>
                </a:solidFill>
                <a:latin typeface="Poppins"/>
                <a:ea typeface="Poppins"/>
                <a:cs typeface="Poppins"/>
                <a:sym typeface="Poppins"/>
              </a:rPr>
              <a:t>“I’ve had great relationships and friendships over the years that pay dividends and give back so much in my life. These friendships affect my mental health, impact my everyday life, and really make me happier on a daily basis.”</a:t>
            </a:r>
            <a:endParaRPr i="1" sz="2400">
              <a:solidFill>
                <a:schemeClr val="dk1"/>
              </a:solidFill>
              <a:latin typeface="Poppins"/>
              <a:ea typeface="Poppins"/>
              <a:cs typeface="Poppins"/>
              <a:sym typeface="Poppins"/>
            </a:endParaRPr>
          </a:p>
          <a:p>
            <a:pPr indent="0" lvl="0" marL="0" rtl="0" algn="l">
              <a:lnSpc>
                <a:spcPct val="115000"/>
              </a:lnSpc>
              <a:spcBef>
                <a:spcPts val="0"/>
              </a:spcBef>
              <a:spcAft>
                <a:spcPts val="0"/>
              </a:spcAft>
              <a:buNone/>
            </a:pPr>
            <a:r>
              <a:rPr i="1" lang="en-US" sz="2400">
                <a:solidFill>
                  <a:schemeClr val="dk1"/>
                </a:solidFill>
                <a:latin typeface="Poppins"/>
                <a:ea typeface="Poppins"/>
                <a:cs typeface="Poppins"/>
                <a:sym typeface="Poppins"/>
              </a:rPr>
              <a:t>										- </a:t>
            </a:r>
            <a:r>
              <a:rPr i="1" lang="en-US" sz="2400">
                <a:solidFill>
                  <a:schemeClr val="dk1"/>
                </a:solidFill>
                <a:latin typeface="Poppins"/>
                <a:ea typeface="Poppins"/>
                <a:cs typeface="Poppins"/>
                <a:sym typeface="Poppins"/>
              </a:rPr>
              <a:t>Kevin Love</a:t>
            </a:r>
            <a:endParaRPr i="1" sz="2400">
              <a:solidFill>
                <a:schemeClr val="dk1"/>
              </a:solidFill>
              <a:latin typeface="Poppins"/>
              <a:ea typeface="Poppins"/>
              <a:cs typeface="Poppins"/>
              <a:sym typeface="Poppins"/>
            </a:endParaRPr>
          </a:p>
        </p:txBody>
      </p:sp>
      <p:sp>
        <p:nvSpPr>
          <p:cNvPr id="98" name="Google Shape;98;g3cbb65cb548_0_18"/>
          <p:cNvSpPr txBox="1"/>
          <p:nvPr/>
        </p:nvSpPr>
        <p:spPr>
          <a:xfrm>
            <a:off x="308025" y="429975"/>
            <a:ext cx="8280600" cy="688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3400">
                <a:solidFill>
                  <a:srgbClr val="28BACD"/>
                </a:solidFill>
                <a:latin typeface="Poppins"/>
                <a:ea typeface="Poppins"/>
                <a:cs typeface="Poppins"/>
                <a:sym typeface="Poppins"/>
              </a:rPr>
              <a:t>The Friend Effect: Creating Community and Building Positive Relationships</a:t>
            </a:r>
            <a:endParaRPr b="1" sz="3400">
              <a:solidFill>
                <a:srgbClr val="28BACD"/>
              </a:solidFill>
              <a:latin typeface="Poppins"/>
              <a:ea typeface="Poppins"/>
              <a:cs typeface="Poppins"/>
              <a:sym typeface="Poppins"/>
            </a:endParaRPr>
          </a:p>
        </p:txBody>
      </p:sp>
      <p:pic>
        <p:nvPicPr>
          <p:cNvPr id="99" name="Google Shape;99;g3cbb65cb548_0_18" title="Screen Shot 2026-02-27 at 10.04.42 AM.png"/>
          <p:cNvPicPr preferRelativeResize="0"/>
          <p:nvPr/>
        </p:nvPicPr>
        <p:blipFill rotWithShape="1">
          <a:blip r:embed="rId3">
            <a:alphaModFix/>
          </a:blip>
          <a:srcRect b="6648" l="7205" r="5360" t="2657"/>
          <a:stretch/>
        </p:blipFill>
        <p:spPr>
          <a:xfrm>
            <a:off x="9146074" y="720175"/>
            <a:ext cx="2716026" cy="3450700"/>
          </a:xfrm>
          <a:prstGeom prst="rect">
            <a:avLst/>
          </a:prstGeom>
          <a:noFill/>
          <a:ln>
            <a:noFill/>
          </a:ln>
        </p:spPr>
      </p:pic>
      <p:pic>
        <p:nvPicPr>
          <p:cNvPr id="100" name="Google Shape;100;g3cbb65cb548_0_18" title="Screenshot 2026-02-27 at 11.59.31 AM.png"/>
          <p:cNvPicPr preferRelativeResize="0"/>
          <p:nvPr/>
        </p:nvPicPr>
        <p:blipFill>
          <a:blip r:embed="rId4">
            <a:alphaModFix/>
          </a:blip>
          <a:stretch>
            <a:fillRect/>
          </a:stretch>
        </p:blipFill>
        <p:spPr>
          <a:xfrm>
            <a:off x="7821050" y="2704075"/>
            <a:ext cx="2257950" cy="3667076"/>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sp>
        <p:nvSpPr>
          <p:cNvPr id="106" name="Google Shape;106;g3cbb65cb548_0_10"/>
          <p:cNvSpPr/>
          <p:nvPr/>
        </p:nvSpPr>
        <p:spPr>
          <a:xfrm>
            <a:off x="428" y="0"/>
            <a:ext cx="12191100" cy="6858000"/>
          </a:xfrm>
          <a:prstGeom prst="rect">
            <a:avLst/>
          </a:prstGeom>
          <a:solidFill>
            <a:srgbClr val="CFE2F3"/>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t/>
            </a:r>
            <a:endParaRPr b="1" sz="3400">
              <a:solidFill>
                <a:srgbClr val="28BACD"/>
              </a:solidFill>
              <a:latin typeface="Poppins"/>
              <a:ea typeface="Poppins"/>
              <a:cs typeface="Poppins"/>
              <a:sym typeface="Poppins"/>
            </a:endParaRPr>
          </a:p>
        </p:txBody>
      </p:sp>
      <p:sp>
        <p:nvSpPr>
          <p:cNvPr id="107" name="Google Shape;107;g3cbb65cb548_0_10"/>
          <p:cNvSpPr txBox="1"/>
          <p:nvPr/>
        </p:nvSpPr>
        <p:spPr>
          <a:xfrm>
            <a:off x="211550" y="1931500"/>
            <a:ext cx="6645600" cy="21375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b="1" lang="en-US" sz="2800">
                <a:solidFill>
                  <a:srgbClr val="A64D79"/>
                </a:solidFill>
                <a:latin typeface="Poppins"/>
                <a:ea typeface="Poppins"/>
                <a:cs typeface="Poppins"/>
                <a:sym typeface="Poppins"/>
              </a:rPr>
              <a:t>Create a collage of photos featuring friends or family that capture happy moments and shared experiences, highlighting what you value most about those relationships.</a:t>
            </a:r>
            <a:endParaRPr b="1" sz="2800">
              <a:solidFill>
                <a:srgbClr val="A64D79"/>
              </a:solidFill>
              <a:latin typeface="Poppins"/>
              <a:ea typeface="Poppins"/>
              <a:cs typeface="Poppins"/>
              <a:sym typeface="Poppins"/>
            </a:endParaRPr>
          </a:p>
          <a:p>
            <a:pPr indent="0" lvl="0" marL="0" rtl="0" algn="ctr">
              <a:lnSpc>
                <a:spcPct val="115000"/>
              </a:lnSpc>
              <a:spcBef>
                <a:spcPts val="0"/>
              </a:spcBef>
              <a:spcAft>
                <a:spcPts val="0"/>
              </a:spcAft>
              <a:buNone/>
            </a:pPr>
            <a:r>
              <a:t/>
            </a:r>
            <a:endParaRPr b="1" sz="2800">
              <a:solidFill>
                <a:srgbClr val="A64D79"/>
              </a:solidFill>
              <a:latin typeface="Poppins"/>
              <a:ea typeface="Poppins"/>
              <a:cs typeface="Poppins"/>
              <a:sym typeface="Poppins"/>
            </a:endParaRPr>
          </a:p>
          <a:p>
            <a:pPr indent="0" lvl="0" marL="0" rtl="0" algn="l">
              <a:spcBef>
                <a:spcPts val="0"/>
              </a:spcBef>
              <a:spcAft>
                <a:spcPts val="0"/>
              </a:spcAft>
              <a:buNone/>
            </a:pPr>
            <a:r>
              <a:t/>
            </a:r>
            <a:endParaRPr sz="2800">
              <a:solidFill>
                <a:schemeClr val="dk1"/>
              </a:solidFill>
            </a:endParaRPr>
          </a:p>
        </p:txBody>
      </p:sp>
      <p:pic>
        <p:nvPicPr>
          <p:cNvPr id="108" name="Google Shape;108;g3cbb65cb548_0_10" title="garvit-nama-tsZZZe7io1s-unsplash.jpg"/>
          <p:cNvPicPr preferRelativeResize="0"/>
          <p:nvPr/>
        </p:nvPicPr>
        <p:blipFill rotWithShape="1">
          <a:blip r:embed="rId3">
            <a:alphaModFix/>
          </a:blip>
          <a:srcRect b="0" l="50355" r="0" t="0"/>
          <a:stretch/>
        </p:blipFill>
        <p:spPr>
          <a:xfrm>
            <a:off x="7087570" y="0"/>
            <a:ext cx="5104425" cy="6858000"/>
          </a:xfrm>
          <a:prstGeom prst="rect">
            <a:avLst/>
          </a:prstGeom>
          <a:noFill/>
          <a:ln>
            <a:noFill/>
          </a:ln>
        </p:spPr>
      </p:pic>
      <p:sp>
        <p:nvSpPr>
          <p:cNvPr id="109" name="Google Shape;109;g3cbb65cb548_0_10"/>
          <p:cNvSpPr txBox="1"/>
          <p:nvPr/>
        </p:nvSpPr>
        <p:spPr>
          <a:xfrm>
            <a:off x="1597475" y="725475"/>
            <a:ext cx="6529200" cy="708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3400">
                <a:solidFill>
                  <a:schemeClr val="dk1"/>
                </a:solidFill>
                <a:latin typeface="Poppins"/>
                <a:ea typeface="Poppins"/>
                <a:cs typeface="Poppins"/>
                <a:sym typeface="Poppins"/>
              </a:rPr>
              <a:t>Creative Activity </a:t>
            </a:r>
            <a:endParaRPr b="1" sz="3400">
              <a:solidFill>
                <a:schemeClr val="dk1"/>
              </a:solidFill>
              <a:latin typeface="Poppins"/>
              <a:ea typeface="Poppins"/>
              <a:cs typeface="Poppins"/>
              <a:sym typeface="Poppins"/>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2025-04-30T15:10:01Z</dcterms:created>
  <dc:creator>Ellie Foster</dc:creator>
</cp:coreProperties>
</file>